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04.10.2023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04.10.2023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Что важно знать о детских страхах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4725144"/>
            <a:ext cx="7406640" cy="1752600"/>
          </a:xfrm>
        </p:spPr>
        <p:txBody>
          <a:bodyPr/>
          <a:lstStyle/>
          <a:p>
            <a:pPr algn="r"/>
            <a:r>
              <a:rPr lang="ru-RU" dirty="0" smtClean="0"/>
              <a:t>Подготовлено педагогом-психологом МДОУ–</a:t>
            </a:r>
            <a:r>
              <a:rPr lang="ru-RU" dirty="0" err="1" smtClean="0"/>
              <a:t>д</a:t>
            </a:r>
            <a:r>
              <a:rPr lang="ru-RU" dirty="0" smtClean="0"/>
              <a:t>/с № 14 г. Маркс Саратовской области </a:t>
            </a:r>
          </a:p>
          <a:p>
            <a:pPr algn="r"/>
            <a:r>
              <a:rPr lang="ru-RU" dirty="0" smtClean="0"/>
              <a:t>Вороновой С.Н.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важно знать о детских страхах: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Страх – это эмоция, которую вызывает реальная </a:t>
            </a:r>
            <a:r>
              <a:rPr lang="ru-RU" dirty="0" smtClean="0"/>
              <a:t>или воображаемая </a:t>
            </a:r>
            <a:r>
              <a:rPr lang="ru-RU" dirty="0" smtClean="0"/>
              <a:t>опасность. Помните, ребенок </a:t>
            </a:r>
            <a:r>
              <a:rPr lang="ru-RU" dirty="0" smtClean="0"/>
              <a:t>одинаково реагирует </a:t>
            </a:r>
            <a:r>
              <a:rPr lang="ru-RU" dirty="0" smtClean="0"/>
              <a:t>на реальные и нереальные феномены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Страхи – иррациональны. Ребенок не </a:t>
            </a:r>
            <a:r>
              <a:rPr lang="ru-RU" dirty="0" smtClean="0"/>
              <a:t>перестанет бояться</a:t>
            </a:r>
            <a:r>
              <a:rPr lang="ru-RU" dirty="0" smtClean="0"/>
              <a:t>, если вы объясните, что монстры под </a:t>
            </a:r>
            <a:r>
              <a:rPr lang="ru-RU" dirty="0" smtClean="0"/>
              <a:t>кроватью не </a:t>
            </a:r>
            <a:r>
              <a:rPr lang="ru-RU" dirty="0" smtClean="0"/>
              <a:t>существуют.</a:t>
            </a:r>
          </a:p>
          <a:p>
            <a:pPr algn="just"/>
            <a:r>
              <a:rPr lang="ru-RU" dirty="0" smtClean="0"/>
              <a:t>Страхи – это нормально. Негативное чувство </a:t>
            </a:r>
            <a:r>
              <a:rPr lang="ru-RU" dirty="0" smtClean="0"/>
              <a:t>оберегает нас </a:t>
            </a:r>
            <a:r>
              <a:rPr lang="ru-RU" dirty="0" smtClean="0"/>
              <a:t>от опасностей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32656"/>
            <a:ext cx="7498080" cy="591574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Страхи могут быть возрастными явлениями, многие детские страхи вызывает бурное развитие воображения как высшей психической функции.</a:t>
            </a:r>
          </a:p>
          <a:p>
            <a:pPr algn="just"/>
            <a:r>
              <a:rPr lang="ru-RU" dirty="0" smtClean="0"/>
              <a:t>Страхи могут иметь разную интенсивность. Если ребенок справляется с одним страхом, например, страхом темноты, и действует относительно адаптивно, то другой страх, например, собак, может иметь размах фобии – ребенок впадает в ступор.</a:t>
            </a:r>
          </a:p>
          <a:p>
            <a:pPr algn="just"/>
            <a:r>
              <a:rPr lang="ru-RU" dirty="0" smtClean="0"/>
              <a:t>Страхи могут иметь и психологические, и физиологические последствия, а также вызывать нарушения в поведении.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скорректировать детские страхи: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/>
              <a:t>Внимательно относитесь к детским страхам</a:t>
            </a:r>
            <a:r>
              <a:rPr lang="ru-RU" dirty="0" smtClean="0"/>
              <a:t>, </a:t>
            </a:r>
            <a:r>
              <a:rPr lang="ru-RU" dirty="0" smtClean="0"/>
              <a:t>обсуждайте их </a:t>
            </a:r>
            <a:r>
              <a:rPr lang="ru-RU" dirty="0" smtClean="0"/>
              <a:t>с ребенком и не создавайте новые проблемы </a:t>
            </a:r>
            <a:r>
              <a:rPr lang="ru-RU" dirty="0" smtClean="0"/>
              <a:t>для детской </a:t>
            </a:r>
            <a:r>
              <a:rPr lang="ru-RU" dirty="0" smtClean="0"/>
              <a:t>психике: не проецируйте на детей свои страхи </a:t>
            </a:r>
            <a:r>
              <a:rPr lang="ru-RU" dirty="0" smtClean="0"/>
              <a:t>и не </a:t>
            </a:r>
            <a:r>
              <a:rPr lang="ru-RU" dirty="0" smtClean="0"/>
              <a:t>давайте ребенку смотреть ужастики</a:t>
            </a:r>
            <a:r>
              <a:rPr lang="ru-RU" dirty="0" smtClean="0"/>
              <a:t>.</a:t>
            </a:r>
          </a:p>
          <a:p>
            <a:pPr algn="just"/>
            <a:r>
              <a:rPr lang="ru-RU" b="1" dirty="0" smtClean="0"/>
              <a:t>Не обесценивайте страх. </a:t>
            </a:r>
            <a:r>
              <a:rPr lang="ru-RU" dirty="0" smtClean="0"/>
              <a:t>Не смейтесь над </a:t>
            </a:r>
            <a:r>
              <a:rPr lang="ru-RU" dirty="0" smtClean="0"/>
              <a:t>страхом ребенка </a:t>
            </a:r>
            <a:r>
              <a:rPr lang="ru-RU" dirty="0" smtClean="0"/>
              <a:t>и не говорите, что это </a:t>
            </a:r>
            <a:r>
              <a:rPr lang="ru-RU" dirty="0" smtClean="0"/>
              <a:t>незначительная проблема</a:t>
            </a:r>
            <a:r>
              <a:rPr lang="ru-RU" dirty="0" smtClean="0"/>
              <a:t>. Ребенок перестанет доверять вам и </a:t>
            </a:r>
            <a:r>
              <a:rPr lang="ru-RU" dirty="0" smtClean="0"/>
              <a:t>делиться своими </a:t>
            </a:r>
            <a:r>
              <a:rPr lang="ru-RU" dirty="0" smtClean="0"/>
              <a:t>проблемами.</a:t>
            </a:r>
          </a:p>
          <a:p>
            <a:pPr algn="just"/>
            <a:r>
              <a:rPr lang="ru-RU" b="1" dirty="0" smtClean="0"/>
              <a:t>Не провоцируйте ребенка. </a:t>
            </a:r>
            <a:r>
              <a:rPr lang="ru-RU" dirty="0" smtClean="0"/>
              <a:t>Не </a:t>
            </a:r>
            <a:r>
              <a:rPr lang="ru-RU" dirty="0" smtClean="0"/>
              <a:t>стимулируйте дополнительные </a:t>
            </a:r>
            <a:r>
              <a:rPr lang="ru-RU" dirty="0" smtClean="0"/>
              <a:t>страхи: проверяйте, что ребенок </a:t>
            </a:r>
            <a:r>
              <a:rPr lang="ru-RU" dirty="0" smtClean="0"/>
              <a:t>читает и </a:t>
            </a:r>
            <a:r>
              <a:rPr lang="ru-RU" dirty="0" smtClean="0"/>
              <a:t>смотрит. Помните, что детская психика с </a:t>
            </a:r>
            <a:r>
              <a:rPr lang="ru-RU" dirty="0" smtClean="0"/>
              <a:t>трудом переваривает </a:t>
            </a:r>
            <a:r>
              <a:rPr lang="ru-RU" dirty="0" smtClean="0"/>
              <a:t>ужастики, например, </a:t>
            </a:r>
            <a:r>
              <a:rPr lang="ru-RU" dirty="0" smtClean="0"/>
              <a:t>мультфильмы, истории</a:t>
            </a:r>
            <a:r>
              <a:rPr lang="ru-RU" dirty="0" smtClean="0"/>
              <a:t>, игры с агрессивными героями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32656"/>
            <a:ext cx="7498080" cy="591574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/>
              <a:t>Не передавайте ребенку свои страхи. </a:t>
            </a:r>
            <a:r>
              <a:rPr lang="ru-RU" dirty="0" smtClean="0"/>
              <a:t>Иногда бывает так, что взрослые распространяют свои страхи на детей, например, бабушка боится высоты и не разрешает ребенку спрыгнуть даже со второй ступеньки лестницы. Ребенок считывает заряд аффекта и начинает испытывать схожие страхи.</a:t>
            </a:r>
          </a:p>
          <a:p>
            <a:pPr algn="just"/>
            <a:r>
              <a:rPr lang="ru-RU" b="1" dirty="0" smtClean="0"/>
              <a:t>Используйте </a:t>
            </a:r>
            <a:r>
              <a:rPr lang="ru-RU" b="1" dirty="0" err="1" smtClean="0"/>
              <a:t>экологичные</a:t>
            </a:r>
            <a:r>
              <a:rPr lang="ru-RU" b="1" dirty="0" smtClean="0"/>
              <a:t> способы работы со страхами. </a:t>
            </a:r>
            <a:r>
              <a:rPr lang="ru-RU" dirty="0" smtClean="0"/>
              <a:t>Приучайте детей не бояться постепенно,</a:t>
            </a:r>
            <a:r>
              <a:rPr lang="ru-RU" b="1" dirty="0" smtClean="0"/>
              <a:t> </a:t>
            </a:r>
            <a:r>
              <a:rPr lang="ru-RU" dirty="0" smtClean="0"/>
              <a:t>например, если ребенок боится пауков, не ведите его на выставку пауков, чтобы их потрогать. Разрабатывайте ступенчатый подход, например, для начала, почитайте о пауках, потом рассмотрите картинки с пауками, а затем, когда сам ребенок готов, разрешите приблизиться к пауку. Используйте </a:t>
            </a:r>
            <a:r>
              <a:rPr lang="ru-RU" dirty="0" err="1" smtClean="0"/>
              <a:t>игротерапию</a:t>
            </a:r>
            <a:r>
              <a:rPr lang="ru-RU" dirty="0" smtClean="0"/>
              <a:t>, </a:t>
            </a:r>
            <a:r>
              <a:rPr lang="ru-RU" dirty="0" smtClean="0"/>
              <a:t>песочную </a:t>
            </a:r>
            <a:r>
              <a:rPr lang="ru-RU" dirty="0" smtClean="0"/>
              <a:t>терапию, </a:t>
            </a:r>
            <a:r>
              <a:rPr lang="ru-RU" dirty="0" err="1" smtClean="0"/>
              <a:t>арт-терапию</a:t>
            </a:r>
            <a:r>
              <a:rPr lang="ru-RU" dirty="0" smtClean="0"/>
              <a:t>.</a:t>
            </a:r>
          </a:p>
          <a:p>
            <a:pPr algn="just"/>
            <a:r>
              <a:rPr lang="ru-RU" b="1" dirty="0" smtClean="0"/>
              <a:t>Не забывайте о проблеме. </a:t>
            </a:r>
            <a:r>
              <a:rPr lang="ru-RU" dirty="0" smtClean="0"/>
              <a:t>Если у вас не получается справиться с проблемой самостоятельно – всегда можно обратиться к специалисту для поддержки.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</TotalTime>
  <Words>397</Words>
  <Application>Microsoft Office PowerPoint</Application>
  <PresentationFormat>Экран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Что важно знать о детских страхах</vt:lpstr>
      <vt:lpstr>Что важно знать о детских страхах:</vt:lpstr>
      <vt:lpstr>Слайд 3</vt:lpstr>
      <vt:lpstr>Как скорректировать детские страхи: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важно знать о детских страхах</dc:title>
  <dc:creator>Светлана</dc:creator>
  <cp:lastModifiedBy>Пользователь</cp:lastModifiedBy>
  <cp:revision>3</cp:revision>
  <dcterms:created xsi:type="dcterms:W3CDTF">2023-10-04T10:57:25Z</dcterms:created>
  <dcterms:modified xsi:type="dcterms:W3CDTF">2023-10-04T11:16:53Z</dcterms:modified>
</cp:coreProperties>
</file>